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f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235240" y="1820160"/>
            <a:ext cx="7719840" cy="190800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4800" spc="-1" strike="noStrike">
                <a:solidFill>
                  <a:srgbClr val="000000"/>
                </a:solidFill>
                <a:latin typeface="Arial"/>
                <a:ea typeface="DejaVu Sans"/>
              </a:rPr>
              <a:t>Serre connectée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523880" y="4719600"/>
            <a:ext cx="9142200" cy="16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HEIG-VD, IoT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2023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87B5B58-89D6-4523-8156-97032CE0A49E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Présentation du projet IoT, HEIG-VD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12190320" cy="89388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317520" y="93960"/>
            <a:ext cx="115365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8" strike="noStrike">
                <a:solidFill>
                  <a:srgbClr val="ffffff"/>
                </a:solidFill>
                <a:latin typeface="Arial"/>
                <a:ea typeface="DejaVu Sans"/>
              </a:rPr>
              <a:t>Equipe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3145320" y="6400800"/>
            <a:ext cx="589932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11425680" y="6400800"/>
            <a:ext cx="428400" cy="35892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B5D5259C-3987-4E98-8787-8078D3D616F6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5" name="CustomShape 6"/>
          <p:cNvSpPr/>
          <p:nvPr/>
        </p:nvSpPr>
        <p:spPr>
          <a:xfrm>
            <a:off x="317520" y="1123920"/>
            <a:ext cx="11518200" cy="51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Mehdi Salhi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Guilain Mbayo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Anthony Coke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12190320" cy="89388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317520" y="1123920"/>
            <a:ext cx="11518200" cy="51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Preuve de concept d’une serre connectée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Comment aider Didier à optimiser ses cultures et protéger sa serre ? 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Système de mesures de la santé du sol afin de diminuer l’utilisation abusive d’engrais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Système de sécurité pour protéger l’accès à la serre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" name="Line 3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4"/>
          <p:cNvSpPr/>
          <p:nvPr/>
        </p:nvSpPr>
        <p:spPr>
          <a:xfrm>
            <a:off x="317520" y="93960"/>
            <a:ext cx="115365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8" strike="noStrike">
                <a:solidFill>
                  <a:srgbClr val="ffffff"/>
                </a:solidFill>
                <a:latin typeface="Arial"/>
                <a:ea typeface="DejaVu Sans"/>
              </a:rPr>
              <a:t>Sujet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145320" y="6400800"/>
            <a:ext cx="589932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11425680" y="6400800"/>
            <a:ext cx="428400" cy="35892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5976A5A-04CF-49CE-A649-943E4727DB0C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0"/>
            <a:ext cx="12190320" cy="89388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317520" y="93960"/>
            <a:ext cx="115365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8" strike="noStrike">
                <a:solidFill>
                  <a:srgbClr val="ffffff"/>
                </a:solidFill>
                <a:latin typeface="Arial"/>
                <a:ea typeface="DejaVu Sans"/>
              </a:rPr>
              <a:t>Etat de l’art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3145320" y="6400800"/>
            <a:ext cx="589932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11425680" y="6400800"/>
            <a:ext cx="428400" cy="35892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6320B3E4-E7F0-46BF-89FF-91717DF96B43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3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7" name="CustomShape 6"/>
          <p:cNvSpPr/>
          <p:nvPr/>
        </p:nvSpPr>
        <p:spPr>
          <a:xfrm>
            <a:off x="228600" y="380520"/>
            <a:ext cx="11518200" cy="51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MyGreenGarden V4.0 (GitHub, open source)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715000" y="2853360"/>
            <a:ext cx="2285640" cy="263268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7"/>
          <p:cNvSpPr/>
          <p:nvPr/>
        </p:nvSpPr>
        <p:spPr>
          <a:xfrm>
            <a:off x="6400800" y="5333040"/>
            <a:ext cx="1146600" cy="48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harvst.co.uk</a:t>
            </a:r>
            <a:br/>
            <a:r>
              <a:rPr b="0" lang="en-US" sz="1400" spc="-1" strike="noStrike">
                <a:latin typeface="Arial"/>
              </a:rPr>
              <a:t>£579.99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7737120" y="2057400"/>
            <a:ext cx="3921120" cy="2597400"/>
          </a:xfrm>
          <a:prstGeom prst="rect">
            <a:avLst/>
          </a:prstGeom>
          <a:ln w="0">
            <a:noFill/>
          </a:ln>
        </p:spPr>
      </p:pic>
      <p:sp>
        <p:nvSpPr>
          <p:cNvPr id="101" name="CustomShape 8"/>
          <p:cNvSpPr/>
          <p:nvPr/>
        </p:nvSpPr>
        <p:spPr>
          <a:xfrm>
            <a:off x="9071280" y="4655160"/>
            <a:ext cx="92088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latin typeface="Arial"/>
              </a:rPr>
              <a:t>jeulin.com</a:t>
            </a:r>
            <a:br/>
            <a:r>
              <a:rPr b="0" lang="en-US" sz="1300" spc="-1" strike="noStrike">
                <a:latin typeface="Arial"/>
              </a:rPr>
              <a:t>265€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457200" y="1600200"/>
            <a:ext cx="3061080" cy="228564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4"/>
          <a:stretch/>
        </p:blipFill>
        <p:spPr>
          <a:xfrm>
            <a:off x="2057400" y="4130640"/>
            <a:ext cx="2742840" cy="2041200"/>
          </a:xfrm>
          <a:prstGeom prst="rect">
            <a:avLst/>
          </a:prstGeom>
          <a:ln w="0">
            <a:noFill/>
          </a:ln>
        </p:spPr>
      </p:pic>
      <p:sp>
        <p:nvSpPr>
          <p:cNvPr id="104" name="CustomShape 9"/>
          <p:cNvSpPr/>
          <p:nvPr/>
        </p:nvSpPr>
        <p:spPr>
          <a:xfrm>
            <a:off x="7543800" y="1371600"/>
            <a:ext cx="1396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Commercial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12190320" cy="89388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317520" y="93960"/>
            <a:ext cx="115365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8" strike="noStrike">
                <a:solidFill>
                  <a:srgbClr val="ffffff"/>
                </a:solidFill>
                <a:latin typeface="Arial"/>
                <a:ea typeface="DejaVu Sans"/>
              </a:rPr>
              <a:t>Pourquoi ce sujet 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3145320" y="6400800"/>
            <a:ext cx="589932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11425680" y="6400800"/>
            <a:ext cx="428400" cy="35892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5B7A201F-7802-442A-9012-E2575DD0DADC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317520" y="1123920"/>
            <a:ext cx="11518200" cy="51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Sujet ancré dans le contexte écologique actuelle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Démocratiser et faciliter l’accès au jardinage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Système ouvert et open source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0"/>
            <a:ext cx="12190320" cy="89388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"/>
          <p:cNvSpPr/>
          <p:nvPr/>
        </p:nvSpPr>
        <p:spPr>
          <a:xfrm>
            <a:off x="317520" y="93960"/>
            <a:ext cx="115365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8" strike="noStrike">
                <a:solidFill>
                  <a:srgbClr val="ffffff"/>
                </a:solidFill>
                <a:latin typeface="Arial"/>
                <a:ea typeface="DejaVu Sans"/>
              </a:rPr>
              <a:t>Composants prévisionnels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3145320" y="6400800"/>
            <a:ext cx="589932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11425680" y="6400800"/>
            <a:ext cx="428400" cy="35892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ED4B0B54-2E47-45CD-BF9A-3A2DC2F8F610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317520" y="1123920"/>
            <a:ext cx="11518200" cy="51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Education Kit MKR Iot Carrier</a:t>
            </a:r>
            <a:endParaRPr b="0" lang="en-US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Température, humidité, lumière, leds, buzzer, boutons, humidité du sol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Détecteur de mouvement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Selon disponibilité</a:t>
            </a:r>
            <a:endParaRPr b="0" lang="en-US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Sonde NPK</a:t>
            </a:r>
            <a:endParaRPr b="0" lang="en-US" sz="2800" spc="-1" strike="noStrike">
              <a:latin typeface="Arial"/>
            </a:endParaRPr>
          </a:p>
          <a:p>
            <a:pPr lvl="2" marL="648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azote, nitrate, potasse</a:t>
            </a:r>
            <a:endParaRPr b="0" lang="en-US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Pompe</a:t>
            </a:r>
            <a:endParaRPr b="0" lang="en-US" sz="2800" spc="-1" strike="noStrike">
              <a:latin typeface="Arial"/>
            </a:endParaRPr>
          </a:p>
          <a:p>
            <a:pPr lvl="1" marL="432000" indent="-215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Détection intrusion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6629400" y="3200400"/>
            <a:ext cx="2336040" cy="222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0" y="0"/>
            <a:ext cx="12190320" cy="89388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317520" y="93960"/>
            <a:ext cx="115365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8" strike="noStrike">
                <a:solidFill>
                  <a:srgbClr val="ffffff"/>
                </a:solidFill>
                <a:latin typeface="Arial"/>
                <a:ea typeface="DejaVu Sans"/>
              </a:rPr>
              <a:t>Prototype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3145320" y="6400800"/>
            <a:ext cx="589932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11425680" y="6400800"/>
            <a:ext cx="428400" cy="35892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3A2A6B3F-BC74-4750-9AFD-59675911DEDA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9372600" y="1371600"/>
            <a:ext cx="2155680" cy="203004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5029200" y="2997000"/>
            <a:ext cx="3105000" cy="248940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8915400" y="3638520"/>
            <a:ext cx="2513880" cy="2533680"/>
          </a:xfrm>
          <a:prstGeom prst="rect">
            <a:avLst/>
          </a:prstGeom>
          <a:ln w="0">
            <a:noFill/>
          </a:ln>
        </p:spPr>
      </p:pic>
      <p:sp>
        <p:nvSpPr>
          <p:cNvPr id="126" name="CustomShape 6"/>
          <p:cNvSpPr/>
          <p:nvPr/>
        </p:nvSpPr>
        <p:spPr>
          <a:xfrm>
            <a:off x="317520" y="1123920"/>
            <a:ext cx="11518200" cy="51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Mini serre (bois, plexi, cellophane...)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Fablab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0"/>
            <a:ext cx="12190320" cy="893880"/>
          </a:xfrm>
          <a:prstGeom prst="rect">
            <a:avLst/>
          </a:prstGeom>
          <a:solidFill>
            <a:srgbClr val="00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2"/>
          <p:cNvSpPr/>
          <p:nvPr/>
        </p:nvSpPr>
        <p:spPr>
          <a:xfrm>
            <a:off x="335880" y="6315840"/>
            <a:ext cx="11520000" cy="0"/>
          </a:xfrm>
          <a:prstGeom prst="line">
            <a:avLst/>
          </a:prstGeom>
          <a:ln w="28575">
            <a:solidFill>
              <a:srgbClr val="0097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317520" y="93960"/>
            <a:ext cx="115365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4000" spc="188" strike="noStrike">
                <a:solidFill>
                  <a:srgbClr val="ffffff"/>
                </a:solidFill>
                <a:latin typeface="Arial"/>
                <a:ea typeface="DejaVu Sans"/>
              </a:rPr>
              <a:t>Si le temps le permet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3145320" y="6400800"/>
            <a:ext cx="589932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CH" sz="1400" spc="-1" strike="noStrike">
                <a:solidFill>
                  <a:srgbClr val="8b8b8b"/>
                </a:solidFill>
                <a:latin typeface="Arial"/>
                <a:ea typeface="DejaVu Sans"/>
              </a:rPr>
              <a:t>Présentation du projet IoT, HEIG-VD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11425680" y="6400800"/>
            <a:ext cx="428400" cy="358920"/>
          </a:xfrm>
          <a:prstGeom prst="rect">
            <a:avLst/>
          </a:prstGeom>
          <a:solidFill>
            <a:srgbClr val="229f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13549B14-A0F0-4611-B226-F813E9660305}" type="slidenum">
              <a:rPr b="0" lang="en-GB" sz="14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317520" y="1123920"/>
            <a:ext cx="11518200" cy="51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Irrigation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Ventilation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Désactivation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Anti-intrusion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UV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4846ECD3AA70418AB812E19781C925" ma:contentTypeVersion="7" ma:contentTypeDescription="Crée un document." ma:contentTypeScope="" ma:versionID="23dcf922f53caf7034cebc2e7dd58aa2">
  <xsd:schema xmlns:xsd="http://www.w3.org/2001/XMLSchema" xmlns:xs="http://www.w3.org/2001/XMLSchema" xmlns:p="http://schemas.microsoft.com/office/2006/metadata/properties" xmlns:ns2="f766c2bf-8ce6-4bd2-bbe4-e7a0e49c0253" targetNamespace="http://schemas.microsoft.com/office/2006/metadata/properties" ma:root="true" ma:fieldsID="8d21d4402dd63467540e823d1cad179a" ns2:_="">
    <xsd:import namespace="f766c2bf-8ce6-4bd2-bbe4-e7a0e49c02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66c2bf-8ce6-4bd2-bbe4-e7a0e49c0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e5965820-1b97-4994-ad5a-2b1f2cea3f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DF58EA-63FF-4E75-8A12-464245B0C71F}"/>
</file>

<file path=customXml/itemProps2.xml><?xml version="1.0" encoding="utf-8"?>
<ds:datastoreItem xmlns:ds="http://schemas.openxmlformats.org/officeDocument/2006/customXml" ds:itemID="{800A426B-2928-4A94-BB11-91B1F55DF247}"/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391</TotalTime>
  <Application>LibreOffice/7.0.4.2$Linux_X86_64 LibreOffice_project/00$Build-2</Application>
  <AppVersion>15.0000</AppVersion>
  <Words>60</Words>
  <Paragraphs>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2020-02-29T20:52:03Z</dcterms:created>
  <dc:creator>WP WP</dc:creator>
  <dc:description/>
  <dc:language>en-US</dc:language>
  <cp:lastModifiedBy/>
  <dcterms:modified xsi:type="dcterms:W3CDTF">2023-05-16T15:18:18Z</dcterms:modified>
  <cp:revision>609</cp:revision>
  <dc:subject/>
  <dc:title>Internet of things IOT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6</vt:i4>
  </property>
</Properties>
</file>